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9" r:id="rId2"/>
    <p:sldId id="312" r:id="rId3"/>
    <p:sldId id="313" r:id="rId4"/>
    <p:sldId id="314" r:id="rId5"/>
    <p:sldId id="315" r:id="rId6"/>
    <p:sldId id="301" r:id="rId7"/>
    <p:sldId id="307" r:id="rId8"/>
    <p:sldId id="310" r:id="rId9"/>
    <p:sldId id="311" r:id="rId10"/>
    <p:sldId id="302" r:id="rId11"/>
    <p:sldId id="308" r:id="rId12"/>
    <p:sldId id="316" r:id="rId13"/>
    <p:sldId id="309" r:id="rId14"/>
    <p:sldId id="296" r:id="rId15"/>
    <p:sldId id="317" r:id="rId16"/>
    <p:sldId id="318" r:id="rId17"/>
    <p:sldId id="323" r:id="rId18"/>
    <p:sldId id="319" r:id="rId19"/>
    <p:sldId id="320" r:id="rId20"/>
    <p:sldId id="321" r:id="rId21"/>
    <p:sldId id="322" r:id="rId22"/>
    <p:sldId id="32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08"/>
    <p:restoredTop sz="94580"/>
  </p:normalViewPr>
  <p:slideViewPr>
    <p:cSldViewPr snapToGrid="0" snapToObjects="1">
      <p:cViewPr>
        <p:scale>
          <a:sx n="123" d="100"/>
          <a:sy n="123" d="100"/>
        </p:scale>
        <p:origin x="640" y="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BABC3-381B-7149-98D7-5947F0185A7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65D9A-2703-284E-8510-48F353C2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78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1BB0-013D-274F-9F95-F7F9718ACB7E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13DC-49EE-F74D-AB3E-34251F1E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0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1BB0-013D-274F-9F95-F7F9718ACB7E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13DC-49EE-F74D-AB3E-34251F1E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1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1BB0-013D-274F-9F95-F7F9718ACB7E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13DC-49EE-F74D-AB3E-34251F1E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3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1BB0-013D-274F-9F95-F7F9718ACB7E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13DC-49EE-F74D-AB3E-34251F1E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1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1BB0-013D-274F-9F95-F7F9718ACB7E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13DC-49EE-F74D-AB3E-34251F1E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1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1BB0-013D-274F-9F95-F7F9718ACB7E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13DC-49EE-F74D-AB3E-34251F1E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5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1BB0-013D-274F-9F95-F7F9718ACB7E}" type="datetimeFigureOut">
              <a:rPr lang="en-US" smtClean="0"/>
              <a:t>11/1/22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13DC-49EE-F74D-AB3E-34251F1E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1BB0-013D-274F-9F95-F7F9718ACB7E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13DC-49EE-F74D-AB3E-34251F1E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6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1BB0-013D-274F-9F95-F7F9718ACB7E}" type="datetimeFigureOut">
              <a:rPr lang="en-US" smtClean="0"/>
              <a:t>11/1/22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13DC-49EE-F74D-AB3E-34251F1E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1BB0-013D-274F-9F95-F7F9718ACB7E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13DC-49EE-F74D-AB3E-34251F1E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3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1BB0-013D-274F-9F95-F7F9718ACB7E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13DC-49EE-F74D-AB3E-34251F1E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7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41BB0-013D-274F-9F95-F7F9718ACB7E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113DC-49EE-F74D-AB3E-34251F1EF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19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769" y="1839684"/>
            <a:ext cx="6607629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  <a:latin typeface="Chalkduster" charset="0"/>
                <a:ea typeface="Chalkduster" charset="0"/>
                <a:cs typeface="Chalkduster" charset="0"/>
              </a:rPr>
              <a:t>My name is</a:t>
            </a:r>
            <a:endParaRPr lang="en-US" sz="3200" dirty="0">
              <a:solidFill>
                <a:srgbClr val="FFFF00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65325" y="2903685"/>
            <a:ext cx="4844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Ryo</a:t>
            </a:r>
            <a:r>
              <a:rPr lang="en-US" sz="4000" smtClean="0">
                <a:solidFill>
                  <a:srgbClr val="FF0000"/>
                </a:solidFill>
                <a:latin typeface="Chalkduster" charset="0"/>
                <a:ea typeface="Chalkduster" charset="0"/>
                <a:cs typeface="Chalkduster" charset="0"/>
              </a:rPr>
              <a:t> </a:t>
            </a:r>
            <a:endParaRPr lang="en-US" sz="4000" dirty="0">
              <a:solidFill>
                <a:srgbClr val="FF0000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69527" y="1070243"/>
            <a:ext cx="3418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latin typeface="Chalkduster" charset="0"/>
                <a:ea typeface="Chalkduster" charset="0"/>
                <a:cs typeface="Chalkduster" charset="0"/>
              </a:rPr>
              <a:t>HELLO</a:t>
            </a:r>
            <a:r>
              <a:rPr lang="en-US" sz="4000" b="1" dirty="0" smtClean="0">
                <a:solidFill>
                  <a:srgbClr val="FF0000"/>
                </a:solidFill>
                <a:latin typeface="Chalkduster" charset="0"/>
                <a:ea typeface="Chalkduster" charset="0"/>
                <a:cs typeface="Chalkduster" charset="0"/>
              </a:rPr>
              <a:t>! </a:t>
            </a:r>
            <a:r>
              <a:rPr lang="en-US" sz="4000" b="1" dirty="0" smtClean="0">
                <a:solidFill>
                  <a:srgbClr val="FFC000"/>
                </a:solidFill>
                <a:latin typeface="Chalkduster" charset="0"/>
                <a:ea typeface="Chalkduster" charset="0"/>
                <a:cs typeface="Chalkduster" charset="0"/>
                <a:sym typeface="Wingdings"/>
              </a:rPr>
              <a:t></a:t>
            </a:r>
            <a:endParaRPr lang="en-US" b="1" dirty="0">
              <a:solidFill>
                <a:srgbClr val="FFC000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pic>
        <p:nvPicPr>
          <p:cNvPr id="6148" name="Picture 4" descr="ay be an image of one or more people, people standing and outdoo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8" b="9989"/>
          <a:stretch/>
        </p:blipFill>
        <p:spPr bwMode="auto">
          <a:xfrm>
            <a:off x="1319645" y="529937"/>
            <a:ext cx="4706741" cy="54760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50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8063" y="2301798"/>
            <a:ext cx="6607629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  <a:latin typeface="Chalkduster" charset="0"/>
                <a:ea typeface="Chalkduster" charset="0"/>
                <a:cs typeface="Chalkduster" charset="0"/>
              </a:rPr>
              <a:t>I like</a:t>
            </a:r>
            <a:endParaRPr lang="en-US" sz="3200" dirty="0">
              <a:solidFill>
                <a:srgbClr val="FFFF00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74" y="1726328"/>
            <a:ext cx="4404399" cy="33032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6369139" y="3039222"/>
            <a:ext cx="4844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green</a:t>
            </a:r>
            <a:endParaRPr lang="en-US" sz="4000" dirty="0">
              <a:solidFill>
                <a:srgbClr val="FF0000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86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7662" y="2550176"/>
            <a:ext cx="6607629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  <a:latin typeface="Chalkduster" charset="0"/>
                <a:ea typeface="Chalkduster" charset="0"/>
                <a:cs typeface="Chalkduster" charset="0"/>
              </a:rPr>
              <a:t>I like</a:t>
            </a:r>
            <a:endParaRPr lang="en-US" sz="3200" dirty="0">
              <a:solidFill>
                <a:srgbClr val="FFFF00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42" y="1985315"/>
            <a:ext cx="5404885" cy="31477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6784772" y="3476084"/>
            <a:ext cx="80326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volleyball</a:t>
            </a:r>
            <a:endParaRPr lang="en-US" sz="2400" dirty="0">
              <a:solidFill>
                <a:srgbClr val="FF0000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18621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034" y="4527801"/>
            <a:ext cx="6607629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  <a:latin typeface="Chalkduster" charset="0"/>
                <a:ea typeface="Chalkduster" charset="0"/>
                <a:cs typeface="Chalkduster" charset="0"/>
              </a:rPr>
              <a:t>I like</a:t>
            </a:r>
            <a:endParaRPr lang="en-US" sz="3200" dirty="0">
              <a:solidFill>
                <a:srgbClr val="FFFF00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5445" y="5190583"/>
            <a:ext cx="80326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Harry Potter</a:t>
            </a:r>
            <a:endParaRPr lang="en-US" sz="2400" dirty="0">
              <a:solidFill>
                <a:srgbClr val="FF0000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pic>
        <p:nvPicPr>
          <p:cNvPr id="2052" name="Picture 4" descr="onoce todo sobre las películas de Harry Potter | Cine | Sapos y Pr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17" y="679148"/>
            <a:ext cx="6842660" cy="39476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7172004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6415" y="1740687"/>
            <a:ext cx="6607629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  <a:latin typeface="Chalkduster" charset="0"/>
                <a:ea typeface="Chalkduster" charset="0"/>
                <a:cs typeface="Chalkduster" charset="0"/>
              </a:rPr>
              <a:t>I like</a:t>
            </a:r>
            <a:endParaRPr lang="en-US" sz="3200" dirty="0">
              <a:solidFill>
                <a:srgbClr val="FFFF00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60" y="1740687"/>
            <a:ext cx="5237647" cy="34781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7252857" y="2758667"/>
            <a:ext cx="44443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chicken</a:t>
            </a:r>
          </a:p>
          <a:p>
            <a:r>
              <a:rPr lang="en-US" sz="66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nuggets</a:t>
            </a:r>
            <a:endParaRPr lang="en-US" sz="2400" dirty="0">
              <a:solidFill>
                <a:srgbClr val="FF0000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14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722419" y="1061808"/>
            <a:ext cx="5902038" cy="4951071"/>
          </a:xfrm>
          <a:prstGeom prst="roundRect">
            <a:avLst/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38473" y="1480633"/>
            <a:ext cx="82758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i="1" dirty="0" smtClean="0">
                <a:solidFill>
                  <a:srgbClr val="FFC000"/>
                </a:solidFill>
                <a:latin typeface="Marker Felt Thin" charset="0"/>
                <a:ea typeface="Marker Felt Thin" charset="0"/>
                <a:cs typeface="Marker Felt Thin" charset="0"/>
              </a:rPr>
              <a:t>LET’S</a:t>
            </a:r>
            <a:br>
              <a:rPr lang="en-US" sz="6600" i="1" dirty="0" smtClean="0">
                <a:solidFill>
                  <a:srgbClr val="FFC000"/>
                </a:solidFill>
                <a:latin typeface="Marker Felt Thin" charset="0"/>
                <a:ea typeface="Marker Felt Thin" charset="0"/>
                <a:cs typeface="Marker Felt Thin" charset="0"/>
              </a:rPr>
            </a:br>
            <a:r>
              <a:rPr lang="en-US" sz="6600" i="1" dirty="0" smtClean="0">
                <a:solidFill>
                  <a:srgbClr val="FFC000"/>
                </a:solidFill>
                <a:latin typeface="Marker Felt Thin" charset="0"/>
                <a:ea typeface="Marker Felt Thin" charset="0"/>
                <a:cs typeface="Marker Felt Thin" charset="0"/>
              </a:rPr>
              <a:t>STUDY </a:t>
            </a:r>
            <a:r>
              <a:rPr lang="en-US" sz="6600" i="1" smtClean="0">
                <a:solidFill>
                  <a:srgbClr val="FFC000"/>
                </a:solidFill>
                <a:latin typeface="Marker Felt Thin" charset="0"/>
                <a:ea typeface="Marker Felt Thin" charset="0"/>
                <a:cs typeface="Marker Felt Thin" charset="0"/>
              </a:rPr>
              <a:t/>
            </a:r>
            <a:br>
              <a:rPr lang="en-US" sz="6600" i="1" smtClean="0">
                <a:solidFill>
                  <a:srgbClr val="FFC000"/>
                </a:solidFill>
                <a:latin typeface="Marker Felt Thin" charset="0"/>
                <a:ea typeface="Marker Felt Thin" charset="0"/>
                <a:cs typeface="Marker Felt Thin" charset="0"/>
              </a:rPr>
            </a:br>
            <a:r>
              <a:rPr lang="en-US" sz="6600" i="1" smtClean="0">
                <a:solidFill>
                  <a:srgbClr val="FFC000"/>
                </a:solidFill>
                <a:latin typeface="Marker Felt Thin" charset="0"/>
                <a:ea typeface="Marker Felt Thin" charset="0"/>
                <a:cs typeface="Marker Felt Thin" charset="0"/>
              </a:rPr>
              <a:t>ENGLISH</a:t>
            </a:r>
            <a:endParaRPr lang="en-US" sz="6600" dirty="0">
              <a:solidFill>
                <a:schemeClr val="tx2">
                  <a:lumMod val="20000"/>
                  <a:lumOff val="80000"/>
                </a:schemeClr>
              </a:solidFill>
              <a:latin typeface="Marker Felt Thin" charset="0"/>
              <a:ea typeface="Marker Felt Thin" charset="0"/>
              <a:cs typeface="Marker Felt Thin" charset="0"/>
            </a:endParaRPr>
          </a:p>
          <a:p>
            <a:pPr algn="ctr"/>
            <a:r>
              <a:rPr lang="en-US" sz="6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Marker Felt Thin" charset="0"/>
                <a:ea typeface="Marker Felt Thin" charset="0"/>
                <a:cs typeface="Marker Felt Thin" charset="0"/>
              </a:rPr>
              <a:t>TOGETHER!</a:t>
            </a:r>
            <a:endParaRPr lang="en-US" sz="6600" dirty="0">
              <a:solidFill>
                <a:schemeClr val="tx2">
                  <a:lumMod val="20000"/>
                  <a:lumOff val="80000"/>
                </a:schemeClr>
              </a:solidFill>
              <a:latin typeface="Marker Felt Thin" charset="0"/>
              <a:ea typeface="Marker Felt Thin" charset="0"/>
              <a:cs typeface="Marker Felt Thi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21">
            <a:off x="7779726" y="3609646"/>
            <a:ext cx="2481472" cy="330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9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418" y="374217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3800" dirty="0" smtClean="0">
                <a:solidFill>
                  <a:srgbClr val="FFFF00"/>
                </a:solidFill>
                <a:latin typeface="Chalkduster" charset="0"/>
                <a:ea typeface="Chalkduster" charset="0"/>
                <a:cs typeface="Chalkduster" charset="0"/>
              </a:rPr>
              <a:t>Quiz Time!</a:t>
            </a:r>
            <a:r>
              <a:rPr lang="en-US" sz="8800" dirty="0">
                <a:solidFill>
                  <a:srgbClr val="FFFF00"/>
                </a:solidFill>
                <a:latin typeface="Chalkduster" charset="0"/>
                <a:ea typeface="Chalkduster" charset="0"/>
                <a:cs typeface="Chalkduster" charset="0"/>
              </a:rPr>
              <a:t/>
            </a:r>
            <a:br>
              <a:rPr lang="en-US" sz="8800" dirty="0">
                <a:solidFill>
                  <a:srgbClr val="FFFF00"/>
                </a:solidFill>
                <a:latin typeface="Chalkduster" charset="0"/>
                <a:ea typeface="Chalkduster" charset="0"/>
                <a:cs typeface="Chalkduster" charset="0"/>
              </a:rPr>
            </a:br>
            <a:r>
              <a:rPr lang="en-US" sz="3600" dirty="0">
                <a:solidFill>
                  <a:srgbClr val="FFFF00"/>
                </a:solidFill>
                <a:latin typeface="Chalkduster" charset="0"/>
                <a:ea typeface="Chalkduster" charset="0"/>
                <a:cs typeface="Chalkduster" charset="0"/>
              </a:rPr>
              <a:t/>
            </a:r>
            <a:br>
              <a:rPr lang="en-US" sz="3600" dirty="0">
                <a:solidFill>
                  <a:srgbClr val="FFFF00"/>
                </a:solidFill>
                <a:latin typeface="Chalkduster" charset="0"/>
                <a:ea typeface="Chalkduster" charset="0"/>
                <a:cs typeface="Chalkduster" charset="0"/>
              </a:rPr>
            </a:br>
            <a:endParaRPr lang="en-US" sz="8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79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073" y="2910898"/>
            <a:ext cx="6352309" cy="1325563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Where is Ryo from?</a:t>
            </a:r>
            <a:r>
              <a:rPr lang="en-US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/>
            </a:r>
            <a:br>
              <a:rPr lang="en-US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8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073" y="2910898"/>
            <a:ext cx="6632863" cy="1325563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Where did Ryo study?</a:t>
            </a:r>
            <a:r>
              <a:rPr lang="en-US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/>
            </a:r>
            <a:br>
              <a:rPr lang="en-US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7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1037" y="2921289"/>
            <a:ext cx="9428018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What is </a:t>
            </a:r>
            <a:r>
              <a:rPr lang="en-US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Ryo’s favorite sport?</a:t>
            </a:r>
            <a:r>
              <a:rPr lang="en-US" dirty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1037" y="2921289"/>
            <a:ext cx="9428018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What is Ryo’s favorite food?</a:t>
            </a:r>
            <a:r>
              <a:rPr lang="en-US" dirty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4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179" y="334128"/>
            <a:ext cx="6103729" cy="61037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rt Brush Watercolor Painting Of Japan Flag Blown In The Wind Is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072" y="1841976"/>
            <a:ext cx="4831774" cy="310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77241" y="4875938"/>
            <a:ext cx="8414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Japan</a:t>
            </a:r>
            <a:endParaRPr lang="en-US" sz="2800" dirty="0">
              <a:solidFill>
                <a:srgbClr val="FF0000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7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1037" y="2921289"/>
            <a:ext cx="9428018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What is Ryo’s favorite movie?</a:t>
            </a:r>
            <a:r>
              <a:rPr lang="en-US" dirty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3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528" y="2931680"/>
            <a:ext cx="9428018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What is Ryo’s favorite color?</a:t>
            </a:r>
            <a:r>
              <a:rPr lang="en-US" dirty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6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722419" y="1061808"/>
            <a:ext cx="5902038" cy="4951071"/>
          </a:xfrm>
          <a:prstGeom prst="roundRect">
            <a:avLst/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38473" y="1480633"/>
            <a:ext cx="82758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i="1" dirty="0" smtClean="0">
                <a:solidFill>
                  <a:srgbClr val="FFC000"/>
                </a:solidFill>
                <a:latin typeface="Marker Felt Thin" charset="0"/>
                <a:ea typeface="Marker Felt Thin" charset="0"/>
                <a:cs typeface="Marker Felt Thin" charset="0"/>
              </a:rPr>
              <a:t>LET’S</a:t>
            </a:r>
            <a:br>
              <a:rPr lang="en-US" sz="6600" i="1" dirty="0" smtClean="0">
                <a:solidFill>
                  <a:srgbClr val="FFC000"/>
                </a:solidFill>
                <a:latin typeface="Marker Felt Thin" charset="0"/>
                <a:ea typeface="Marker Felt Thin" charset="0"/>
                <a:cs typeface="Marker Felt Thin" charset="0"/>
              </a:rPr>
            </a:br>
            <a:r>
              <a:rPr lang="en-US" sz="6600" i="1" dirty="0" smtClean="0">
                <a:solidFill>
                  <a:srgbClr val="FFC000"/>
                </a:solidFill>
                <a:latin typeface="Marker Felt Thin" charset="0"/>
                <a:ea typeface="Marker Felt Thin" charset="0"/>
                <a:cs typeface="Marker Felt Thin" charset="0"/>
              </a:rPr>
              <a:t>STUDY </a:t>
            </a:r>
            <a:r>
              <a:rPr lang="en-US" sz="6600" i="1" smtClean="0">
                <a:solidFill>
                  <a:srgbClr val="FFC000"/>
                </a:solidFill>
                <a:latin typeface="Marker Felt Thin" charset="0"/>
                <a:ea typeface="Marker Felt Thin" charset="0"/>
                <a:cs typeface="Marker Felt Thin" charset="0"/>
              </a:rPr>
              <a:t/>
            </a:r>
            <a:br>
              <a:rPr lang="en-US" sz="6600" i="1" smtClean="0">
                <a:solidFill>
                  <a:srgbClr val="FFC000"/>
                </a:solidFill>
                <a:latin typeface="Marker Felt Thin" charset="0"/>
                <a:ea typeface="Marker Felt Thin" charset="0"/>
                <a:cs typeface="Marker Felt Thin" charset="0"/>
              </a:rPr>
            </a:br>
            <a:r>
              <a:rPr lang="en-US" sz="6600" i="1" smtClean="0">
                <a:solidFill>
                  <a:srgbClr val="FFC000"/>
                </a:solidFill>
                <a:latin typeface="Marker Felt Thin" charset="0"/>
                <a:ea typeface="Marker Felt Thin" charset="0"/>
                <a:cs typeface="Marker Felt Thin" charset="0"/>
              </a:rPr>
              <a:t>ENGLISH</a:t>
            </a:r>
            <a:endParaRPr lang="en-US" sz="6600" dirty="0">
              <a:solidFill>
                <a:schemeClr val="tx2">
                  <a:lumMod val="20000"/>
                  <a:lumOff val="80000"/>
                </a:schemeClr>
              </a:solidFill>
              <a:latin typeface="Marker Felt Thin" charset="0"/>
              <a:ea typeface="Marker Felt Thin" charset="0"/>
              <a:cs typeface="Marker Felt Thin" charset="0"/>
            </a:endParaRPr>
          </a:p>
          <a:p>
            <a:pPr algn="ctr"/>
            <a:r>
              <a:rPr lang="en-US" sz="6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Marker Felt Thin" charset="0"/>
                <a:ea typeface="Marker Felt Thin" charset="0"/>
                <a:cs typeface="Marker Felt Thin" charset="0"/>
              </a:rPr>
              <a:t>TOGETHER!</a:t>
            </a:r>
            <a:endParaRPr lang="en-US" sz="6600" dirty="0">
              <a:solidFill>
                <a:schemeClr val="tx2">
                  <a:lumMod val="20000"/>
                  <a:lumOff val="80000"/>
                </a:schemeClr>
              </a:solidFill>
              <a:latin typeface="Marker Felt Thin" charset="0"/>
              <a:ea typeface="Marker Felt Thin" charset="0"/>
              <a:cs typeface="Marker Felt Thi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21">
            <a:off x="7779726" y="3609646"/>
            <a:ext cx="2481472" cy="330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36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28161" y="5018577"/>
            <a:ext cx="4844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FF00"/>
                </a:solidFill>
                <a:latin typeface="Chalkduster" charset="0"/>
                <a:ea typeface="Chalkduster" charset="0"/>
                <a:cs typeface="Chalkduster" charset="0"/>
              </a:rPr>
              <a:t>temples</a:t>
            </a:r>
            <a:endParaRPr lang="en-US" sz="2800" dirty="0">
              <a:solidFill>
                <a:srgbClr val="FFFF00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pic>
        <p:nvPicPr>
          <p:cNvPr id="3074" name="Picture 2" descr="apanese temples: 17 stunning shrines travelers will love | CNN Trav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191" y="657227"/>
            <a:ext cx="6490853" cy="405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216124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39240" y="441434"/>
            <a:ext cx="4844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FF00"/>
                </a:solidFill>
                <a:latin typeface="Chalkduster" charset="0"/>
                <a:ea typeface="Chalkduster" charset="0"/>
                <a:cs typeface="Chalkduster" charset="0"/>
              </a:rPr>
              <a:t>anime</a:t>
            </a:r>
            <a:endParaRPr lang="en-US" sz="2800" dirty="0">
              <a:solidFill>
                <a:srgbClr val="FFFF00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pic>
        <p:nvPicPr>
          <p:cNvPr id="4098" name="Picture 2" descr="he best anime for learning Japanese - Linguali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101" y="1787236"/>
            <a:ext cx="7548419" cy="42459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40789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44186" y="5043053"/>
            <a:ext cx="4844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FF00"/>
                </a:solidFill>
                <a:latin typeface="Chalkduster" charset="0"/>
                <a:ea typeface="Chalkduster" charset="0"/>
                <a:cs typeface="Chalkduster" charset="0"/>
              </a:rPr>
              <a:t>sushi</a:t>
            </a:r>
            <a:endParaRPr lang="en-US" sz="2800" dirty="0">
              <a:solidFill>
                <a:srgbClr val="FFFF00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pic>
        <p:nvPicPr>
          <p:cNvPr id="5122" name="Picture 2" descr="apanese Traditional Cuisine: Sushi | LIVE JAPAN travel gu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423" y="748144"/>
            <a:ext cx="6009667" cy="42949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5124" name="Picture 4" descr="ushi is the most famous food of Japan. Learn about its histor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" b="15309"/>
          <a:stretch/>
        </p:blipFill>
        <p:spPr bwMode="auto">
          <a:xfrm>
            <a:off x="7471063" y="1101437"/>
            <a:ext cx="4194464" cy="503959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933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570" y="334128"/>
            <a:ext cx="6103729" cy="61037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977241" y="4875938"/>
            <a:ext cx="8414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Philippines</a:t>
            </a:r>
            <a:endParaRPr lang="en-US" sz="2800" dirty="0">
              <a:solidFill>
                <a:srgbClr val="FF0000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65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01" y="767053"/>
            <a:ext cx="5426726" cy="36178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00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744188" y="4935450"/>
            <a:ext cx="4844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beaches</a:t>
            </a:r>
            <a:r>
              <a:rPr lang="en-US" sz="2800" smtClean="0">
                <a:solidFill>
                  <a:srgbClr val="FF0000"/>
                </a:solidFill>
                <a:latin typeface="Chalkduster" charset="0"/>
                <a:ea typeface="Chalkduster" charset="0"/>
                <a:cs typeface="Chalkduster" charset="0"/>
              </a:rPr>
              <a:t> </a:t>
            </a:r>
            <a:endParaRPr lang="en-US" sz="2800" dirty="0">
              <a:solidFill>
                <a:srgbClr val="FF0000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62" y="767053"/>
            <a:ext cx="3970025" cy="49895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00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60280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575" y="695866"/>
            <a:ext cx="5871359" cy="44898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00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3792184" y="5185727"/>
            <a:ext cx="4844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mangoes</a:t>
            </a:r>
            <a:endParaRPr lang="en-US" sz="2800" dirty="0">
              <a:solidFill>
                <a:srgbClr val="FF0000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506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146" y="614519"/>
            <a:ext cx="6708435" cy="41860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00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486293" y="5003107"/>
            <a:ext cx="4844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festivals</a:t>
            </a:r>
            <a:r>
              <a:rPr lang="en-US" sz="2800" dirty="0" smtClean="0">
                <a:solidFill>
                  <a:srgbClr val="FF0000"/>
                </a:solidFill>
                <a:latin typeface="Chalkduster" charset="0"/>
                <a:ea typeface="Chalkduster" charset="0"/>
                <a:cs typeface="Chalkduster" charset="0"/>
              </a:rPr>
              <a:t> </a:t>
            </a:r>
            <a:endParaRPr lang="en-US" sz="2800" dirty="0">
              <a:solidFill>
                <a:srgbClr val="FF0000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09" y="614519"/>
            <a:ext cx="3264218" cy="54226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00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48353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6622</TotalTime>
  <Words>68</Words>
  <Application>Microsoft Macintosh PowerPoint</Application>
  <PresentationFormat>Widescreen</PresentationFormat>
  <Paragraphs>31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Chalkduster</vt:lpstr>
      <vt:lpstr>Marker Felt Thin</vt:lpstr>
      <vt:lpstr>Wingdings</vt:lpstr>
      <vt:lpstr>Office Theme</vt:lpstr>
      <vt:lpstr>My name 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like</vt:lpstr>
      <vt:lpstr>I like</vt:lpstr>
      <vt:lpstr>I like</vt:lpstr>
      <vt:lpstr>I like</vt:lpstr>
      <vt:lpstr>PowerPoint Presentation</vt:lpstr>
      <vt:lpstr>Quiz Time!  </vt:lpstr>
      <vt:lpstr>Where is Ryo from? </vt:lpstr>
      <vt:lpstr>Where did Ryo study? </vt:lpstr>
      <vt:lpstr>What is Ryo’s favorite sport? </vt:lpstr>
      <vt:lpstr>What is Ryo’s favorite food? </vt:lpstr>
      <vt:lpstr>What is Ryo’s favorite movie? </vt:lpstr>
      <vt:lpstr>What is Ryo’s favorite color? 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Ryoma Tamayo</dc:creator>
  <cp:lastModifiedBy>Ryoma Tamayo</cp:lastModifiedBy>
  <cp:revision>86</cp:revision>
  <dcterms:created xsi:type="dcterms:W3CDTF">2018-04-10T13:54:55Z</dcterms:created>
  <dcterms:modified xsi:type="dcterms:W3CDTF">2022-11-01T18:23:42Z</dcterms:modified>
</cp:coreProperties>
</file>